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/>
  </p:normalViewPr>
  <p:slideViewPr>
    <p:cSldViewPr snapToGrid="0">
      <p:cViewPr>
        <p:scale>
          <a:sx n="66" d="100"/>
          <a:sy n="66" d="100"/>
        </p:scale>
        <p:origin x="-396" y="29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gif>
</file>

<file path=ppt/media/image4.gif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345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7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59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6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36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20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29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93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28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542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200B8-0608-49EB-A859-21D71937E060}" type="datetimeFigureOut">
              <a:rPr lang="en-US" smtClean="0"/>
              <a:t>3/11/2018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7A432-A84D-4C78-9B97-9642A0658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02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>
            <a:off x="13126064" y="2481943"/>
            <a:ext cx="7521677" cy="2573339"/>
          </a:xfrm>
          <a:prstGeom prst="parallelogram">
            <a:avLst/>
          </a:prstGeom>
          <a:solidFill>
            <a:schemeClr val="accent1"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K-9</a:t>
            </a:r>
          </a:p>
          <a:p>
            <a:pPr algn="ctr"/>
            <a:r>
              <a:rPr lang="en-US" sz="36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Voice Controlled &amp; Communicating ROBOT</a:t>
            </a:r>
          </a:p>
          <a:p>
            <a:pPr algn="ctr"/>
            <a:r>
              <a:rPr lang="en-US" sz="2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&lt;Group 12&gt; </a:t>
            </a:r>
            <a:endParaRPr lang="en-US" sz="2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Parallelogram 5"/>
          <p:cNvSpPr/>
          <p:nvPr/>
        </p:nvSpPr>
        <p:spPr>
          <a:xfrm>
            <a:off x="13126063" y="5112514"/>
            <a:ext cx="7521677" cy="1257300"/>
          </a:xfrm>
          <a:prstGeom prst="parallelogram">
            <a:avLst>
              <a:gd name="adj" fmla="val 25000"/>
            </a:avLst>
          </a:prstGeom>
          <a:solidFill>
            <a:schemeClr val="accent6">
              <a:alpha val="68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endParaRPr lang="en-US" dirty="0" smtClean="0"/>
          </a:p>
          <a:p>
            <a:pPr fontAlgn="base"/>
            <a:endParaRPr lang="en-US" dirty="0"/>
          </a:p>
          <a:p>
            <a:pPr fontAlgn="base"/>
            <a:r>
              <a:rPr lang="en-US" i="1" u="sng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Credits</a:t>
            </a:r>
            <a:r>
              <a:rPr lang="en-US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- Program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Yuki Yoshida</a:t>
            </a:r>
            <a:r>
              <a:rPr lang="en-US" altLang="ja-JP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Seina</a:t>
            </a:r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Taguchi, Bach Nguyen</a:t>
            </a:r>
            <a:endParaRPr lang="en-US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fontAlgn="base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- Android 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 (Robot controller): </a:t>
            </a:r>
            <a:r>
              <a:rPr lang="en-US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Vinh</a:t>
            </a:r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Nguyen</a:t>
            </a:r>
          </a:p>
          <a:p>
            <a:pPr fontAlgn="base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- Hardware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Bach Nguyen</a:t>
            </a:r>
          </a:p>
          <a:p>
            <a:pPr algn="ctr"/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 </a:t>
            </a:r>
            <a:endParaRPr lang="en-US" sz="2800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429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589 -0.0044 L -0.65196 -0.0057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310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2.96296E-6 L -0.60808 0.00115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404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>
            <a:off x="13730514" y="245806"/>
            <a:ext cx="6176736" cy="1504950"/>
          </a:xfrm>
          <a:prstGeom prst="parallelogram">
            <a:avLst/>
          </a:prstGeom>
          <a:solidFill>
            <a:schemeClr val="accent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WHY?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5" y="21317"/>
            <a:ext cx="5201356" cy="29257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442" y="3276600"/>
            <a:ext cx="6096000" cy="3581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032" y="1638300"/>
            <a:ext cx="52768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738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75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85185E-6 L -0.56159 -0.0016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086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/>
          <p:cNvSpPr/>
          <p:nvPr/>
        </p:nvSpPr>
        <p:spPr>
          <a:xfrm>
            <a:off x="12192000" y="245806"/>
            <a:ext cx="7715250" cy="1504950"/>
          </a:xfrm>
          <a:prstGeom prst="parallelogram">
            <a:avLst/>
          </a:prstGeom>
          <a:solidFill>
            <a:schemeClr val="accent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BASIC OPERATIONS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Parallelogram 5"/>
          <p:cNvSpPr/>
          <p:nvPr/>
        </p:nvSpPr>
        <p:spPr>
          <a:xfrm>
            <a:off x="12192000" y="2144354"/>
            <a:ext cx="7124700" cy="1257300"/>
          </a:xfrm>
          <a:prstGeom prst="parallelogram">
            <a:avLst>
              <a:gd name="adj" fmla="val 38853"/>
            </a:avLst>
          </a:prstGeom>
          <a:solidFill>
            <a:schemeClr val="accent6">
              <a:alpha val="68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Voice control (Bluetooth)</a:t>
            </a:r>
            <a:endParaRPr 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Parallelogram 8"/>
          <p:cNvSpPr/>
          <p:nvPr/>
        </p:nvSpPr>
        <p:spPr>
          <a:xfrm>
            <a:off x="12192000" y="3592154"/>
            <a:ext cx="7124700" cy="1257300"/>
          </a:xfrm>
          <a:prstGeom prst="parallelogram">
            <a:avLst>
              <a:gd name="adj" fmla="val 41162"/>
            </a:avLst>
          </a:prstGeom>
          <a:solidFill>
            <a:schemeClr val="accent6">
              <a:alpha val="68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Button control (Bluetooth)</a:t>
            </a:r>
            <a:endParaRPr 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Parallelogram 9"/>
          <p:cNvSpPr/>
          <p:nvPr/>
        </p:nvSpPr>
        <p:spPr>
          <a:xfrm>
            <a:off x="12192000" y="5039954"/>
            <a:ext cx="7124700" cy="1257300"/>
          </a:xfrm>
          <a:prstGeom prst="parallelogram">
            <a:avLst>
              <a:gd name="adj" fmla="val 43470"/>
            </a:avLst>
          </a:prstGeom>
          <a:solidFill>
            <a:schemeClr val="accent6">
              <a:alpha val="68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Communicate (LCD &amp; Piezo)</a:t>
            </a:r>
            <a:endParaRPr lang="en-US" sz="3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890" y="1456608"/>
            <a:ext cx="1423653" cy="473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517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85185E-6 L -0.56159 -0.0016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086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85185E-6 L -0.54063 0.00116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31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7.40741E-7 L -0.54063 0.0011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31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7 L -0.54063 0.0011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31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6159 -0.00163 L 0.25 -1.85185E-6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86" y="-2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4062 0.00116 L 0.25 7.40741E-7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362" y="-2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3828 0.00116 L 0.25234 -3.7037E-7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531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4063 0.00116 L 0.25 1.85185E-6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544" y="-9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7.40741E-7 L -0.54062 0.00116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940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4063 0.00116 L 0.25 7.40741E-7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92" y="-231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35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7 L -0.53828 0.00116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94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3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4063 0.00116 L 0.25 -3.7037E-7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92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>
            <a:off x="13730514" y="245806"/>
            <a:ext cx="6176736" cy="1504950"/>
          </a:xfrm>
          <a:prstGeom prst="parallelogram">
            <a:avLst/>
          </a:prstGeom>
          <a:solidFill>
            <a:schemeClr val="accent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ROBOT CONTROLLER (Android app)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3655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85185E-6 L -0.58425 -0.0016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219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>
            <a:off x="13730514" y="245806"/>
            <a:ext cx="6176736" cy="1504950"/>
          </a:xfrm>
          <a:prstGeom prst="parallelogram">
            <a:avLst/>
          </a:prstGeom>
          <a:solidFill>
            <a:schemeClr val="accent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46097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85185E-6 L -0.56159 -0.00162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086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>
            <a:off x="13730514" y="245806"/>
            <a:ext cx="6176736" cy="1504950"/>
          </a:xfrm>
          <a:prstGeom prst="parallelogram">
            <a:avLst/>
          </a:prstGeom>
          <a:solidFill>
            <a:schemeClr val="accent1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 DESIGN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42" y="1419084"/>
            <a:ext cx="6849431" cy="526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016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85185E-6 L -0.59128 -0.003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570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1"/>
            </a:gs>
            <a:gs pos="66000">
              <a:srgbClr val="FF0000">
                <a:lumMod val="46000"/>
              </a:srgbClr>
            </a:gs>
            <a:gs pos="100000">
              <a:schemeClr val="accent2">
                <a:lumMod val="56000"/>
              </a:schemeClr>
            </a:gs>
            <a:gs pos="9000">
              <a:schemeClr val="tx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12456" y="2104572"/>
            <a:ext cx="46010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THANKYOU FOR WATCHING!</a:t>
            </a:r>
          </a:p>
          <a:p>
            <a:endParaRPr lang="en-US" sz="5400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59028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4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2764</TotalTime>
  <Words>73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游ゴシック</vt:lpstr>
      <vt:lpstr>Arial</vt:lpstr>
      <vt:lpstr>Berlin Sans FB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 5537</dc:creator>
  <cp:lastModifiedBy>dell 5537</cp:lastModifiedBy>
  <cp:revision>27</cp:revision>
  <dcterms:created xsi:type="dcterms:W3CDTF">2018-03-11T08:40:34Z</dcterms:created>
  <dcterms:modified xsi:type="dcterms:W3CDTF">2018-03-13T06:45:09Z</dcterms:modified>
</cp:coreProperties>
</file>

<file path=docProps/thumbnail.jpeg>
</file>